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Roboto"/>
      <p:regular r:id="rId7"/>
      <p:bold r:id="rId8"/>
      <p:italic r:id="rId9"/>
      <p:boldItalic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font" Target="fonts/Roboto-boldItalic.fntdata"/><Relationship Id="rId9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Roboto-regular.fntdata"/><Relationship Id="rId8" Type="http://schemas.openxmlformats.org/officeDocument/2006/relationships/font" Target="fonts/Roboto-bold.fntdata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ステップ1：準備 - 太陽干しした後、高菜をきれいに洗って水をしっかり絞ります。適当な大きさのかたまりに切ります（高菜をまるごと塩水に漬けても良いです）。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ステップ2：塩づけ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800"/>
              <a:buFont typeface="Roboto"/>
              <a:buChar char="●"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塩水を作る：1 kgの高菜に対して、1リットルのふっとうした温かい水を加えます（塩漬けした時に出汁が出 ないようにするため）、60gの塩と20gの砂糖を加えて溶かします。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800"/>
              <a:buFont typeface="Roboto"/>
              <a:buChar char="●"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塩漬け容器を清潔にする：高菜を入れるためにガラス容器を使用することをお勧めします。容器を熱湯で洗って清潔にし、その後高菜を根元が下に、葉っぱが上になるように入れます。その後、用意した塩水をそそぎます。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800"/>
              <a:buFont typeface="Roboto"/>
              <a:buChar char="●"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塩漬けする際には、高菜が水面に浮かないようにたけぐし1〜2本を入れることを進めます。また、皮をむいた玉ねぎやとうがらしを少し加えて一緒に塩漬けすると、より美味しくなります。15gの米酢を加えると、塩漬けが早くなり、より美味しくなります。3日間待つと美味しい塩漬けが完成します。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jp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751900" y="396400"/>
            <a:ext cx="62244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ベトナム風の高菜漬物</a:t>
            </a:r>
            <a:endParaRPr sz="24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150" y="1066575"/>
            <a:ext cx="2510424" cy="157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9713" y="3095725"/>
            <a:ext cx="2510448" cy="1528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4900" y="1066575"/>
            <a:ext cx="2510426" cy="147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8251" y="3114950"/>
            <a:ext cx="1327076" cy="1279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93075" y="1066575"/>
            <a:ext cx="2510425" cy="15786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364300" y="3035800"/>
            <a:ext cx="43773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ステップ1：準備 - 太陽干しした後、高菜をきれいに洗って水をしっかり絞ります。適当な大きさの塊に切ります（高菜をまるごと塩水に漬けても良いです）。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ステップ2：塩漬け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800"/>
              <a:buFont typeface="Roboto"/>
              <a:buChar char="●"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塩水を作る：1 kgの高菜に対して、1リットルの沸騰した温かい水を加えます（塩漬けした時に出汁が出 ないようにするため）、60gの塩と20gの砂糖を加えて溶かします。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800"/>
              <a:buFont typeface="Roboto"/>
              <a:buChar char="●"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塩漬け容器を清潔に</a:t>
            </a: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する：高菜</a:t>
            </a: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を入れるためにガラス容器を使用することをお勧めします。容器を熱湯で洗って清潔にし、その後高菜を根元が下に、葉っぱが上になるように入れます。その後、用意した塩水を注ぎます。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800"/>
              <a:buFont typeface="Roboto"/>
              <a:buChar char="●"/>
            </a:pPr>
            <a:r>
              <a:rPr lang="en" sz="8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塩漬けする際には、高菜が水面に浮かないように竹串1〜2本を入れることを進めます。また、皮をむいた玉ねぎや唐辛子を少し加えて一緒に塩漬けすると、より美味しくなります。15gの米酢を加えると、塩漬けが早くなり、より美味しくなります。3日間待つと美味しい塩漬けが完成します。</a:t>
            </a:r>
            <a:endParaRPr sz="8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4135888" y="2671175"/>
            <a:ext cx="1786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Cá kho dưa chua - 魚煮付け </a:t>
            </a:r>
            <a:endParaRPr sz="1000"/>
          </a:p>
        </p:txBody>
      </p:sp>
      <p:sp>
        <p:nvSpPr>
          <p:cNvPr id="62" name="Google Shape;62;p13"/>
          <p:cNvSpPr txBox="1"/>
          <p:nvPr/>
        </p:nvSpPr>
        <p:spPr>
          <a:xfrm>
            <a:off x="6678100" y="2649575"/>
            <a:ext cx="223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 Cơm rang dưa bò</a:t>
            </a:r>
            <a:r>
              <a:rPr lang="en" sz="1000"/>
              <a:t> - </a:t>
            </a:r>
            <a:r>
              <a:rPr lang="en" sz="1000"/>
              <a:t>牛肉チャーハン</a:t>
            </a:r>
            <a:r>
              <a:rPr lang="en" sz="1000"/>
              <a:t> </a:t>
            </a:r>
            <a:endParaRPr sz="1000"/>
          </a:p>
        </p:txBody>
      </p:sp>
      <p:sp>
        <p:nvSpPr>
          <p:cNvPr id="63" name="Google Shape;63;p13"/>
          <p:cNvSpPr txBox="1"/>
          <p:nvPr/>
        </p:nvSpPr>
        <p:spPr>
          <a:xfrm>
            <a:off x="5341553" y="4710450"/>
            <a:ext cx="2148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 Lẩu cá chép om dưa</a:t>
            </a:r>
            <a:r>
              <a:rPr lang="en" sz="1000"/>
              <a:t> -  </a:t>
            </a:r>
            <a:r>
              <a:rPr lang="en" sz="1000"/>
              <a:t>鯉鍋</a:t>
            </a:r>
            <a:r>
              <a:rPr lang="en" sz="1000"/>
              <a:t> 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